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2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66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56" y="3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5B23-9427-4EE2-8DB6-E2AAC8DE9041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D8592-CEE3-457F-9960-34A7148C3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657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5B23-9427-4EE2-8DB6-E2AAC8DE9041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D8592-CEE3-457F-9960-34A7148C3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325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5B23-9427-4EE2-8DB6-E2AAC8DE9041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D8592-CEE3-457F-9960-34A7148C3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327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5B23-9427-4EE2-8DB6-E2AAC8DE9041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D8592-CEE3-457F-9960-34A7148C3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244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5B23-9427-4EE2-8DB6-E2AAC8DE9041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D8592-CEE3-457F-9960-34A7148C3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766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5B23-9427-4EE2-8DB6-E2AAC8DE9041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D8592-CEE3-457F-9960-34A7148C3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108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5B23-9427-4EE2-8DB6-E2AAC8DE9041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D8592-CEE3-457F-9960-34A7148C3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499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5B23-9427-4EE2-8DB6-E2AAC8DE9041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D8592-CEE3-457F-9960-34A7148C3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801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5B23-9427-4EE2-8DB6-E2AAC8DE9041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D8592-CEE3-457F-9960-34A7148C3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199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5B23-9427-4EE2-8DB6-E2AAC8DE9041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D8592-CEE3-457F-9960-34A7148C3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54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95B23-9427-4EE2-8DB6-E2AAC8DE9041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D8592-CEE3-457F-9960-34A7148C3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589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95B23-9427-4EE2-8DB6-E2AAC8DE9041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D8592-CEE3-457F-9960-34A7148C32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9337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-EOSG-Presentation-2019-Header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3732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00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EOSG-Presentation-2019-Intro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0375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EOSG-Presentation-2019-SeedtoSeal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3048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EOSG-Presentation-2019-SeedtoSealPillar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9431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EOSG-Presentation-2019-WhatareEO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5882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EOSG-Presentation-2019-HowtoUseEO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1537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EOSG-Presentation-2019-Safety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1961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EOSG-Presentation-2019-VitalityOil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8886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EOSG-Presentation-2019-Peppermin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4439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EOSG-Presentation-2019-Thiev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5627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EOSG-Presentation-2019-CitrusFresh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008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EOSG-Presentation-2019-Digiz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3572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EOSG-Presentation-2019-Lemo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7936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EOSG-Presentation-2019-Lavender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3512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EOSG-Presentation-2019-Frankincens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8398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EOSG-Presentation-2019-PanAway-Rave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317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EOSG-Presentation-2019-PC-Valor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3037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EOSG-Presentation-2019-StressAway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40012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EOSG-Presentation-2019-NingxiaRed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04138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EOSG-Presentation-2019-ThievesHC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7058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EOSG-Presentation-2019-PSK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6209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EOSG-Presentation-2019-OtherPSK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4418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EOSG-Presentation-2019-ER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6496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EOSG-Presentation-2019-WellnessLifestyl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72269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EOSG-Presentation-2019-GetStarted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665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Widescreen</PresentationFormat>
  <Paragraphs>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</dc:creator>
  <cp:lastModifiedBy>Rich</cp:lastModifiedBy>
  <cp:revision>3</cp:revision>
  <dcterms:created xsi:type="dcterms:W3CDTF">2019-07-01T19:18:57Z</dcterms:created>
  <dcterms:modified xsi:type="dcterms:W3CDTF">2019-07-01T20:54:44Z</dcterms:modified>
</cp:coreProperties>
</file>