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A3D0-E862-466B-ACA6-FC2A5D6853E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18115-56FD-4F1E-8344-7E04A5F7F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458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A3D0-E862-466B-ACA6-FC2A5D6853E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18115-56FD-4F1E-8344-7E04A5F7F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77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A3D0-E862-466B-ACA6-FC2A5D6853E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18115-56FD-4F1E-8344-7E04A5F7F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1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A3D0-E862-466B-ACA6-FC2A5D6853E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18115-56FD-4F1E-8344-7E04A5F7F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309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A3D0-E862-466B-ACA6-FC2A5D6853E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18115-56FD-4F1E-8344-7E04A5F7F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83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A3D0-E862-466B-ACA6-FC2A5D6853E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18115-56FD-4F1E-8344-7E04A5F7F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53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A3D0-E862-466B-ACA6-FC2A5D6853E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18115-56FD-4F1E-8344-7E04A5F7F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6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A3D0-E862-466B-ACA6-FC2A5D6853E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18115-56FD-4F1E-8344-7E04A5F7F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43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A3D0-E862-466B-ACA6-FC2A5D6853E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18115-56FD-4F1E-8344-7E04A5F7F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70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A3D0-E862-466B-ACA6-FC2A5D6853E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18115-56FD-4F1E-8344-7E04A5F7F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846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4A3D0-E862-466B-ACA6-FC2A5D6853E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18115-56FD-4F1E-8344-7E04A5F7F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1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4A3D0-E862-466B-ACA6-FC2A5D6853E3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18115-56FD-4F1E-8344-7E04A5F7F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176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0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9717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7080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0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4563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1570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7139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383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0929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1357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3409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4076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11.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9880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69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7248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8921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082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5497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7489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9289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0682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2086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2507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D-Presentation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5617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</dc:creator>
  <cp:lastModifiedBy>Rich</cp:lastModifiedBy>
  <cp:revision>1</cp:revision>
  <dcterms:created xsi:type="dcterms:W3CDTF">2019-07-23T18:17:38Z</dcterms:created>
  <dcterms:modified xsi:type="dcterms:W3CDTF">2019-07-23T18:18:01Z</dcterms:modified>
</cp:coreProperties>
</file>