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9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5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41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28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2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59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5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80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3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94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26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8B33A-0101-4629-90D0-174D6E88426A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A0926-A4A8-40E5-8588-59EAB057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500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Introduction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9389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Income-Disclosur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3273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Residual-Incom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2979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Definition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031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Rank-Qualification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4821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PGV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1543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Personal-Generation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41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Generations-Explained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4149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Generations-Commision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3957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Generational-Leadership-Bonu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7690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Diamond-Leadership-Bonu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444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Duplication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3049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Question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480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</dc:creator>
  <cp:lastModifiedBy>Rich</cp:lastModifiedBy>
  <cp:revision>1</cp:revision>
  <dcterms:created xsi:type="dcterms:W3CDTF">2019-08-07T12:54:55Z</dcterms:created>
  <dcterms:modified xsi:type="dcterms:W3CDTF">2019-08-07T12:56:15Z</dcterms:modified>
</cp:coreProperties>
</file>